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4696"/>
  </p:normalViewPr>
  <p:slideViewPr>
    <p:cSldViewPr snapToGrid="0" snapToObjects="1">
      <p:cViewPr varScale="1">
        <p:scale>
          <a:sx n="69" d="100"/>
          <a:sy n="69" d="100"/>
        </p:scale>
        <p:origin x="3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B68D4B-9145-B04F-A944-32AA0CF385DA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3546764" y="4064497"/>
            <a:ext cx="3186545" cy="5284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i="0" cap="all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 err="1"/>
              <a:t>stadt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8F44CA-A3F9-5240-B5B2-5327B20ABCA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6765" y="4565205"/>
            <a:ext cx="3186545" cy="5199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1" i="0" cap="all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DATUM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1048A4E-9E26-A94A-A32D-F34836A9B7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591" y="7349672"/>
            <a:ext cx="5990820" cy="17527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Avenir Next Demi Bold" panose="020B05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endParaRPr lang="en-CH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44B986-1FFD-CD44-B4A8-46D5FB1B2FD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62945" y="7350125"/>
            <a:ext cx="1561465" cy="121198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pPr lvl="0"/>
            <a:r>
              <a:rPr lang="en-CH" dirty="0"/>
              <a:t>Ihr Logo</a:t>
            </a:r>
          </a:p>
        </p:txBody>
      </p:sp>
    </p:spTree>
    <p:extLst>
      <p:ext uri="{BB962C8B-B14F-4D97-AF65-F5344CB8AC3E}">
        <p14:creationId xmlns:p14="http://schemas.microsoft.com/office/powerpoint/2010/main" val="35853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ite, timeline&#10;&#10;Description automatically generated">
            <a:extLst>
              <a:ext uri="{FF2B5EF4-FFF2-40B4-BE49-F238E27FC236}">
                <a16:creationId xmlns:a16="http://schemas.microsoft.com/office/drawing/2014/main" id="{E42E5657-3061-F040-804D-459BE7BC9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073"/>
            <a:ext cx="6858000" cy="98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154E-316E-7E49-9C2D-4C89187E0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E55F4-19B5-9846-9EAE-65579C945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C8A98-21F8-C145-821F-3B647FBDE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Wo: </a:t>
            </a:r>
          </a:p>
          <a:p>
            <a:r>
              <a:rPr lang="en-CH" dirty="0"/>
              <a:t>Wann: </a:t>
            </a:r>
          </a:p>
          <a:p>
            <a:r>
              <a:rPr lang="en-CH" dirty="0"/>
              <a:t>Einlass: </a:t>
            </a:r>
          </a:p>
          <a:p>
            <a:r>
              <a:rPr lang="en-CH" dirty="0"/>
              <a:t>Eintritt: </a:t>
            </a:r>
          </a:p>
          <a:p>
            <a:r>
              <a:rPr lang="en-CH" dirty="0"/>
              <a:t>Vorverkauf: </a:t>
            </a:r>
          </a:p>
          <a:p>
            <a:r>
              <a:rPr lang="en-CH" dirty="0"/>
              <a:t>Anmeldung/Kontakt: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222834-0208-1F44-801B-A9BE9E1113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0092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</TotalTime>
  <Words>14</Words>
  <Application>Microsoft Macintosh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Next</vt:lpstr>
      <vt:lpstr>Avenir Next Demi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Staub</dc:creator>
  <cp:lastModifiedBy>Simone Staub</cp:lastModifiedBy>
  <cp:revision>16</cp:revision>
  <dcterms:created xsi:type="dcterms:W3CDTF">2020-11-02T22:12:59Z</dcterms:created>
  <dcterms:modified xsi:type="dcterms:W3CDTF">2021-01-09T11:38:00Z</dcterms:modified>
</cp:coreProperties>
</file>